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png&amp;ehk=vd89qSwoiuAcvj2IL4lKLA&amp;r=0&amp;pid=OfficeInsert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-20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2017/05/15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2017/05/15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2017/05/15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2017/05/15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2017/05/15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2017/05/15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2017/05/15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2017/05/15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2017/05/15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2017/05/15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2017/05/15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2017/05/15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&amp;ehk=vd89qSwoiuAcvj2IL4lKLA&amp;r=0&amp;pid=OfficeInser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/>
              <a:t>My Journey</a:t>
            </a:r>
            <a:br>
              <a:rPr lang="en-US" altLang="zh-HK" dirty="0"/>
            </a:br>
            <a:r>
              <a:rPr lang="en-US" altLang="zh-HK" dirty="0"/>
              <a:t>of Latin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By Angel Tin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339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very high confidence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9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893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Berlin Sans FB" panose="020E0602020502020306" pitchFamily="34" charset="0"/>
              </a:rPr>
              <a:t>Study Tips</a:t>
            </a:r>
            <a:br>
              <a:rPr lang="en-US" altLang="zh-HK" dirty="0">
                <a:latin typeface="Berlin Sans FB" panose="020E0602020502020306" pitchFamily="34" charset="0"/>
              </a:rPr>
            </a:br>
            <a:r>
              <a:rPr lang="en-US" altLang="zh-HK" sz="4400" cap="none" dirty="0">
                <a:latin typeface="Berlin Sans FB" panose="020E0602020502020306" pitchFamily="34" charset="0"/>
              </a:rPr>
              <a:t>Latin is definitely not easy, but fun ;)</a:t>
            </a:r>
            <a:endParaRPr lang="zh-HK" altLang="en-US" sz="4400" cap="none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5160278" cy="3619500"/>
          </a:xfrm>
        </p:spPr>
        <p:txBody>
          <a:bodyPr/>
          <a:lstStyle/>
          <a:p>
            <a:r>
              <a:rPr lang="en-US" altLang="zh-HK" dirty="0"/>
              <a:t>Try to Find its Underlying Pattern</a:t>
            </a:r>
          </a:p>
          <a:p>
            <a:pPr lvl="1"/>
            <a:r>
              <a:rPr lang="en-US" altLang="zh-HK" dirty="0"/>
              <a:t>Tons(?) of patterns (and sometimes exceptions) to be noticed</a:t>
            </a:r>
          </a:p>
          <a:p>
            <a:pPr lvl="1"/>
            <a:r>
              <a:rPr lang="en-US" altLang="zh-HK" dirty="0"/>
              <a:t>Just like English </a:t>
            </a:r>
            <a:r>
              <a:rPr lang="en-US" altLang="zh-HK" dirty="0" err="1"/>
              <a:t>haha</a:t>
            </a:r>
            <a:endParaRPr lang="en-US" altLang="zh-HK" dirty="0"/>
          </a:p>
          <a:p>
            <a:r>
              <a:rPr lang="en-US" altLang="zh-HK" dirty="0"/>
              <a:t>Keep Practicing T____T</a:t>
            </a:r>
          </a:p>
          <a:p>
            <a:pPr lvl="1"/>
            <a:r>
              <a:rPr lang="en-US" altLang="zh-HK" dirty="0"/>
              <a:t>Keep copying and reciting @.@</a:t>
            </a:r>
          </a:p>
          <a:p>
            <a:pPr lvl="1"/>
            <a:r>
              <a:rPr lang="en-US" altLang="zh-HK" dirty="0"/>
              <a:t>Keep being exposed with Latin words </a:t>
            </a:r>
          </a:p>
          <a:p>
            <a:pPr lvl="1"/>
            <a:r>
              <a:rPr lang="en-US" altLang="zh-HK" dirty="0"/>
              <a:t>Religious Text?</a:t>
            </a:r>
          </a:p>
          <a:p>
            <a:pPr lvl="1"/>
            <a:r>
              <a:rPr lang="en-US" altLang="zh-HK" dirty="0"/>
              <a:t>School/ Army</a:t>
            </a:r>
            <a:r>
              <a:rPr lang="en-US" altLang="zh-TW" dirty="0"/>
              <a:t>/ State</a:t>
            </a:r>
            <a:r>
              <a:rPr lang="en-US" altLang="zh-HK" dirty="0"/>
              <a:t> Mottos</a:t>
            </a:r>
            <a:r>
              <a:rPr lang="en-US" altLang="zh-TW" dirty="0"/>
              <a:t>?</a:t>
            </a:r>
            <a:endParaRPr lang="zh-HK" altLang="en-US" dirty="0"/>
          </a:p>
        </p:txBody>
      </p:sp>
      <p:pic>
        <p:nvPicPr>
          <p:cNvPr id="6" name="Content Placeholder 5" descr="A picture containing outdoor, thing, ceramic ware&#10;&#10;Description generated with high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31" y="2046144"/>
            <a:ext cx="3321954" cy="3344287"/>
          </a:xfrm>
        </p:spPr>
      </p:pic>
      <p:sp>
        <p:nvSpPr>
          <p:cNvPr id="7" name="TextBox 6"/>
          <p:cNvSpPr txBox="1"/>
          <p:nvPr/>
        </p:nvSpPr>
        <p:spPr>
          <a:xfrm>
            <a:off x="5997159" y="5562058"/>
            <a:ext cx="5740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South Carolina State Motto: </a:t>
            </a:r>
          </a:p>
          <a:p>
            <a:pPr algn="ctr"/>
            <a:r>
              <a:rPr lang="en-US" altLang="zh-H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Animis</a:t>
            </a:r>
            <a:r>
              <a:rPr lang="en-US" altLang="zh-H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H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Opibusque</a:t>
            </a:r>
            <a:r>
              <a:rPr lang="en-US" altLang="zh-H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H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Parati</a:t>
            </a:r>
            <a:r>
              <a:rPr lang="en-US" altLang="zh-H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(Prepared in Mind and Resources)</a:t>
            </a:r>
          </a:p>
          <a:p>
            <a:pPr algn="ctr"/>
            <a:r>
              <a:rPr lang="en-US" altLang="zh-H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Dum Spiro </a:t>
            </a:r>
            <a:r>
              <a:rPr lang="en-US" altLang="zh-H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Spero</a:t>
            </a:r>
            <a:r>
              <a:rPr lang="en-US" altLang="zh-H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(When I breathe, I hope.)</a:t>
            </a:r>
            <a:endParaRPr lang="zh-HK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Berlin Sans FB" panose="020E0602020502020306" pitchFamily="34" charset="0"/>
              </a:rPr>
              <a:t>Thank You</a:t>
            </a:r>
            <a:endParaRPr lang="zh-HK" altLang="en-US" dirty="0">
              <a:latin typeface="Berlin Sans FB" panose="020E06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b="0" dirty="0"/>
              <a:t>Reach me on Telegram @</a:t>
            </a:r>
            <a:r>
              <a:rPr lang="en-US" altLang="zh-HK" b="0" dirty="0" err="1"/>
              <a:t>tinkawai</a:t>
            </a:r>
            <a:endParaRPr lang="zh-HK" altLang="en-US" b="0" dirty="0"/>
          </a:p>
        </p:txBody>
      </p:sp>
    </p:spTree>
    <p:extLst>
      <p:ext uri="{BB962C8B-B14F-4D97-AF65-F5344CB8AC3E}">
        <p14:creationId xmlns:p14="http://schemas.microsoft.com/office/powerpoint/2010/main" val="153680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ffectLst/>
        </p:spPr>
      </p:sp>
      <p:sp>
        <p:nvSpPr>
          <p:cNvPr id="19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20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Placeholder 11" descr="A person standing in front of a mirror&#10;&#10;Description generated with high confidenc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23" name="Freeform 10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24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HK" sz="5100" b="0" spc="200" dirty="0">
                <a:solidFill>
                  <a:schemeClr val="tx2"/>
                </a:solidFill>
                <a:latin typeface="Berlin Sans FB" panose="020E0602020502020306" pitchFamily="34" charset="0"/>
              </a:rPr>
              <a:t>Angel Tin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altLang="zh-H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ENGE/4 (Class of 2017)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altLang="zh-H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Catholic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altLang="zh-H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Telegram: @</a:t>
            </a:r>
            <a:r>
              <a:rPr lang="en-US" altLang="zh-HK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tinkawai</a:t>
            </a:r>
            <a:endParaRPr lang="en-US" altLang="zh-HK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0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Berlin Sans FB" panose="020E0602020502020306" pitchFamily="34" charset="0"/>
              </a:rPr>
              <a:t>CUHK Latin Classes</a:t>
            </a:r>
            <a:endParaRPr lang="zh-HK" altLang="en-US" dirty="0">
              <a:latin typeface="Berlin Sans FB" panose="020E06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Medieval Latin</a:t>
            </a:r>
            <a:endParaRPr lang="zh-HK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HK" dirty="0"/>
              <a:t>Harder?</a:t>
            </a:r>
          </a:p>
          <a:p>
            <a:r>
              <a:rPr lang="en-US" altLang="zh-HK" dirty="0"/>
              <a:t>Less time to go through basics</a:t>
            </a:r>
          </a:p>
          <a:p>
            <a:r>
              <a:rPr lang="en-US" altLang="zh-HK" dirty="0"/>
              <a:t>More textual study</a:t>
            </a:r>
            <a:endParaRPr lang="zh-HK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HK" dirty="0"/>
              <a:t>Introductory Latin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HK" dirty="0"/>
              <a:t>Easier?</a:t>
            </a:r>
          </a:p>
          <a:p>
            <a:r>
              <a:rPr lang="en-US" altLang="zh-HK" dirty="0"/>
              <a:t>Starting from Basic</a:t>
            </a:r>
          </a:p>
          <a:p>
            <a:r>
              <a:rPr lang="en-US" altLang="zh-HK" dirty="0"/>
              <a:t>More on grammatical items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5370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ffectLst/>
        </p:spPr>
      </p:sp>
      <p:sp>
        <p:nvSpPr>
          <p:cNvPr id="21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A small boat in a body of water&#10;&#10;Description generated with high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716" y="3522563"/>
            <a:ext cx="4565697" cy="2716590"/>
          </a:xfrm>
          <a:prstGeom prst="rect">
            <a:avLst/>
          </a:prstGeom>
        </p:spPr>
      </p:pic>
      <p:pic>
        <p:nvPicPr>
          <p:cNvPr id="13" name="Content Placeholder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592" y="645105"/>
            <a:ext cx="4765946" cy="2716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7565752" cy="13208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HK" sz="3200" cap="none" dirty="0">
                <a:latin typeface="Berlin Sans FB" panose="020E0602020502020306" pitchFamily="34" charset="0"/>
              </a:rPr>
              <a:t>MY 1-</a:t>
            </a:r>
            <a:r>
              <a:rPr lang="en-US" altLang="zh-TW" sz="3200" cap="none" dirty="0">
                <a:latin typeface="Berlin Sans FB" panose="020E0602020502020306" pitchFamily="34" charset="0"/>
              </a:rPr>
              <a:t>YR</a:t>
            </a:r>
            <a:r>
              <a:rPr lang="en-US" altLang="zh-HK" sz="3200" cap="none" dirty="0">
                <a:latin typeface="Berlin Sans FB" panose="020E0602020502020306" pitchFamily="34" charset="0"/>
              </a:rPr>
              <a:t> LATIN STUDY </a:t>
            </a:r>
            <a:br>
              <a:rPr lang="en-US" altLang="zh-HK" sz="3200" cap="none" dirty="0">
                <a:latin typeface="Berlin Sans FB" panose="020E0602020502020306" pitchFamily="34" charset="0"/>
              </a:rPr>
            </a:br>
            <a:r>
              <a:rPr lang="en-US" altLang="zh-HK" sz="3200" cap="none" dirty="0">
                <a:latin typeface="Berlin Sans FB" panose="020E0602020502020306" pitchFamily="34" charset="0"/>
              </a:rPr>
              <a:t>@</a:t>
            </a:r>
            <a:r>
              <a:rPr lang="en-US" altLang="zh-HK" sz="3200" cap="none" dirty="0" err="1">
                <a:latin typeface="Berlin Sans FB" panose="020E0602020502020306" pitchFamily="34" charset="0"/>
              </a:rPr>
              <a:t>UofSC</a:t>
            </a:r>
            <a:r>
              <a:rPr lang="en-US" altLang="zh-HK" sz="3200" cap="none" dirty="0">
                <a:latin typeface="Berlin Sans FB" panose="020E0602020502020306" pitchFamily="34" charset="0"/>
              </a:rPr>
              <a:t>, USA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Department of Classics </a:t>
            </a:r>
          </a:p>
          <a:p>
            <a:pPr lvl="1"/>
            <a:r>
              <a:rPr lang="en-US" dirty="0"/>
              <a:t>Greek</a:t>
            </a:r>
          </a:p>
          <a:p>
            <a:pPr lvl="1"/>
            <a:r>
              <a:rPr lang="en-US" dirty="0"/>
              <a:t>Latin</a:t>
            </a:r>
          </a:p>
          <a:p>
            <a:pPr lvl="1"/>
            <a:r>
              <a:rPr lang="en-US" dirty="0"/>
              <a:t>Mythology</a:t>
            </a:r>
          </a:p>
          <a:p>
            <a:r>
              <a:rPr lang="en-US" dirty="0"/>
              <a:t>Classes Taken</a:t>
            </a:r>
          </a:p>
          <a:p>
            <a:pPr lvl="1"/>
            <a:r>
              <a:rPr lang="en-US" dirty="0"/>
              <a:t>Elementary Latin (Term 1)</a:t>
            </a:r>
          </a:p>
          <a:p>
            <a:pPr lvl="1"/>
            <a:r>
              <a:rPr lang="en-US" dirty="0"/>
              <a:t>Basic Proficiency of Latin (Term 2)</a:t>
            </a:r>
          </a:p>
          <a:p>
            <a:pPr lvl="1"/>
            <a:r>
              <a:rPr lang="en-US" dirty="0"/>
              <a:t>Virgil (Dropped     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11" name="Graphic 10" descr="Crying Face with No Fill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89029" y="5124583"/>
            <a:ext cx="311483" cy="31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033" y="643467"/>
            <a:ext cx="5149934" cy="5571066"/>
          </a:xfrm>
          <a:prstGeom prst="rect">
            <a:avLst/>
          </a:prstGeom>
        </p:spPr>
      </p:pic>
      <p:sp>
        <p:nvSpPr>
          <p:cNvPr id="19" name="Rectangle 18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066" y="643467"/>
            <a:ext cx="514993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7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close up of a whiteboard&#10;&#10;Description generated with high confidence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2"/>
            <a:ext cx="12188930" cy="6290396"/>
          </a:xfrm>
          <a:custGeom>
            <a:avLst/>
            <a:gdLst>
              <a:gd name="connsiteX0" fmla="*/ 0 w 12188950"/>
              <a:gd name="connsiteY0" fmla="*/ 0 h 6290396"/>
              <a:gd name="connsiteX1" fmla="*/ 12188950 w 12188950"/>
              <a:gd name="connsiteY1" fmla="*/ 0 h 6290396"/>
              <a:gd name="connsiteX2" fmla="*/ 12188950 w 12188950"/>
              <a:gd name="connsiteY2" fmla="*/ 5404571 h 6290396"/>
              <a:gd name="connsiteX3" fmla="*/ 12188950 w 12188950"/>
              <a:gd name="connsiteY3" fmla="*/ 6115506 h 6290396"/>
              <a:gd name="connsiteX4" fmla="*/ 12177524 w 12188950"/>
              <a:gd name="connsiteY4" fmla="*/ 6115771 h 6290396"/>
              <a:gd name="connsiteX5" fmla="*/ 12117200 w 12188950"/>
              <a:gd name="connsiteY5" fmla="*/ 6123709 h 6290396"/>
              <a:gd name="connsiteX6" fmla="*/ 12064812 w 12188950"/>
              <a:gd name="connsiteY6" fmla="*/ 6134821 h 6290396"/>
              <a:gd name="connsiteX7" fmla="*/ 12018774 w 12188950"/>
              <a:gd name="connsiteY7" fmla="*/ 6149109 h 6290396"/>
              <a:gd name="connsiteX8" fmla="*/ 11977500 w 12188950"/>
              <a:gd name="connsiteY8" fmla="*/ 6164984 h 6290396"/>
              <a:gd name="connsiteX9" fmla="*/ 11940988 w 12188950"/>
              <a:gd name="connsiteY9" fmla="*/ 6184034 h 6290396"/>
              <a:gd name="connsiteX10" fmla="*/ 11902888 w 12188950"/>
              <a:gd name="connsiteY10" fmla="*/ 6203084 h 6290396"/>
              <a:gd name="connsiteX11" fmla="*/ 11864788 w 12188950"/>
              <a:gd name="connsiteY11" fmla="*/ 6222134 h 6290396"/>
              <a:gd name="connsiteX12" fmla="*/ 11828274 w 12188950"/>
              <a:gd name="connsiteY12" fmla="*/ 6238009 h 6290396"/>
              <a:gd name="connsiteX13" fmla="*/ 11787000 w 12188950"/>
              <a:gd name="connsiteY13" fmla="*/ 6253884 h 6290396"/>
              <a:gd name="connsiteX14" fmla="*/ 11740962 w 12188950"/>
              <a:gd name="connsiteY14" fmla="*/ 6269759 h 6290396"/>
              <a:gd name="connsiteX15" fmla="*/ 11688574 w 12188950"/>
              <a:gd name="connsiteY15" fmla="*/ 6280871 h 6290396"/>
              <a:gd name="connsiteX16" fmla="*/ 11628250 w 12188950"/>
              <a:gd name="connsiteY16" fmla="*/ 6287221 h 6290396"/>
              <a:gd name="connsiteX17" fmla="*/ 11559988 w 12188950"/>
              <a:gd name="connsiteY17" fmla="*/ 6290396 h 6290396"/>
              <a:gd name="connsiteX18" fmla="*/ 11491724 w 12188950"/>
              <a:gd name="connsiteY18" fmla="*/ 6287221 h 6290396"/>
              <a:gd name="connsiteX19" fmla="*/ 11431400 w 12188950"/>
              <a:gd name="connsiteY19" fmla="*/ 6280871 h 6290396"/>
              <a:gd name="connsiteX20" fmla="*/ 11379012 w 12188950"/>
              <a:gd name="connsiteY20" fmla="*/ 6269759 h 6290396"/>
              <a:gd name="connsiteX21" fmla="*/ 11332974 w 12188950"/>
              <a:gd name="connsiteY21" fmla="*/ 6253884 h 6290396"/>
              <a:gd name="connsiteX22" fmla="*/ 11291700 w 12188950"/>
              <a:gd name="connsiteY22" fmla="*/ 6238009 h 6290396"/>
              <a:gd name="connsiteX23" fmla="*/ 11255188 w 12188950"/>
              <a:gd name="connsiteY23" fmla="*/ 6222134 h 6290396"/>
              <a:gd name="connsiteX24" fmla="*/ 11217088 w 12188950"/>
              <a:gd name="connsiteY24" fmla="*/ 6203084 h 6290396"/>
              <a:gd name="connsiteX25" fmla="*/ 11178988 w 12188950"/>
              <a:gd name="connsiteY25" fmla="*/ 6184034 h 6290396"/>
              <a:gd name="connsiteX26" fmla="*/ 11142474 w 12188950"/>
              <a:gd name="connsiteY26" fmla="*/ 6164984 h 6290396"/>
              <a:gd name="connsiteX27" fmla="*/ 11101200 w 12188950"/>
              <a:gd name="connsiteY27" fmla="*/ 6149109 h 6290396"/>
              <a:gd name="connsiteX28" fmla="*/ 11055162 w 12188950"/>
              <a:gd name="connsiteY28" fmla="*/ 6134821 h 6290396"/>
              <a:gd name="connsiteX29" fmla="*/ 11002774 w 12188950"/>
              <a:gd name="connsiteY29" fmla="*/ 6123709 h 6290396"/>
              <a:gd name="connsiteX30" fmla="*/ 10942450 w 12188950"/>
              <a:gd name="connsiteY30" fmla="*/ 6115771 h 6290396"/>
              <a:gd name="connsiteX31" fmla="*/ 10874188 w 12188950"/>
              <a:gd name="connsiteY31" fmla="*/ 6114184 h 6290396"/>
              <a:gd name="connsiteX32" fmla="*/ 10805924 w 12188950"/>
              <a:gd name="connsiteY32" fmla="*/ 6115771 h 6290396"/>
              <a:gd name="connsiteX33" fmla="*/ 10745600 w 12188950"/>
              <a:gd name="connsiteY33" fmla="*/ 6123709 h 6290396"/>
              <a:gd name="connsiteX34" fmla="*/ 10693212 w 12188950"/>
              <a:gd name="connsiteY34" fmla="*/ 6134821 h 6290396"/>
              <a:gd name="connsiteX35" fmla="*/ 10647174 w 12188950"/>
              <a:gd name="connsiteY35" fmla="*/ 6149109 h 6290396"/>
              <a:gd name="connsiteX36" fmla="*/ 10605900 w 12188950"/>
              <a:gd name="connsiteY36" fmla="*/ 6164984 h 6290396"/>
              <a:gd name="connsiteX37" fmla="*/ 10569388 w 12188950"/>
              <a:gd name="connsiteY37" fmla="*/ 6184034 h 6290396"/>
              <a:gd name="connsiteX38" fmla="*/ 10531288 w 12188950"/>
              <a:gd name="connsiteY38" fmla="*/ 6203084 h 6290396"/>
              <a:gd name="connsiteX39" fmla="*/ 10493188 w 12188950"/>
              <a:gd name="connsiteY39" fmla="*/ 6222134 h 6290396"/>
              <a:gd name="connsiteX40" fmla="*/ 10456674 w 12188950"/>
              <a:gd name="connsiteY40" fmla="*/ 6238009 h 6290396"/>
              <a:gd name="connsiteX41" fmla="*/ 10415400 w 12188950"/>
              <a:gd name="connsiteY41" fmla="*/ 6253884 h 6290396"/>
              <a:gd name="connsiteX42" fmla="*/ 10369362 w 12188950"/>
              <a:gd name="connsiteY42" fmla="*/ 6269759 h 6290396"/>
              <a:gd name="connsiteX43" fmla="*/ 10316974 w 12188950"/>
              <a:gd name="connsiteY43" fmla="*/ 6280871 h 6290396"/>
              <a:gd name="connsiteX44" fmla="*/ 10256650 w 12188950"/>
              <a:gd name="connsiteY44" fmla="*/ 6287221 h 6290396"/>
              <a:gd name="connsiteX45" fmla="*/ 10188388 w 12188950"/>
              <a:gd name="connsiteY45" fmla="*/ 6290396 h 6290396"/>
              <a:gd name="connsiteX46" fmla="*/ 10120124 w 12188950"/>
              <a:gd name="connsiteY46" fmla="*/ 6287221 h 6290396"/>
              <a:gd name="connsiteX47" fmla="*/ 10059800 w 12188950"/>
              <a:gd name="connsiteY47" fmla="*/ 6280871 h 6290396"/>
              <a:gd name="connsiteX48" fmla="*/ 10007412 w 12188950"/>
              <a:gd name="connsiteY48" fmla="*/ 6269759 h 6290396"/>
              <a:gd name="connsiteX49" fmla="*/ 9961374 w 12188950"/>
              <a:gd name="connsiteY49" fmla="*/ 6253884 h 6290396"/>
              <a:gd name="connsiteX50" fmla="*/ 9920100 w 12188950"/>
              <a:gd name="connsiteY50" fmla="*/ 6238009 h 6290396"/>
              <a:gd name="connsiteX51" fmla="*/ 9883588 w 12188950"/>
              <a:gd name="connsiteY51" fmla="*/ 6222134 h 6290396"/>
              <a:gd name="connsiteX52" fmla="*/ 9845488 w 12188950"/>
              <a:gd name="connsiteY52" fmla="*/ 6203084 h 6290396"/>
              <a:gd name="connsiteX53" fmla="*/ 9807388 w 12188950"/>
              <a:gd name="connsiteY53" fmla="*/ 6184034 h 6290396"/>
              <a:gd name="connsiteX54" fmla="*/ 9770874 w 12188950"/>
              <a:gd name="connsiteY54" fmla="*/ 6164984 h 6290396"/>
              <a:gd name="connsiteX55" fmla="*/ 9729600 w 12188950"/>
              <a:gd name="connsiteY55" fmla="*/ 6149109 h 6290396"/>
              <a:gd name="connsiteX56" fmla="*/ 9683562 w 12188950"/>
              <a:gd name="connsiteY56" fmla="*/ 6134821 h 6290396"/>
              <a:gd name="connsiteX57" fmla="*/ 9631174 w 12188950"/>
              <a:gd name="connsiteY57" fmla="*/ 6123709 h 6290396"/>
              <a:gd name="connsiteX58" fmla="*/ 9570850 w 12188950"/>
              <a:gd name="connsiteY58" fmla="*/ 6115771 h 6290396"/>
              <a:gd name="connsiteX59" fmla="*/ 9502588 w 12188950"/>
              <a:gd name="connsiteY59" fmla="*/ 6114184 h 6290396"/>
              <a:gd name="connsiteX60" fmla="*/ 9434324 w 12188950"/>
              <a:gd name="connsiteY60" fmla="*/ 6115771 h 6290396"/>
              <a:gd name="connsiteX61" fmla="*/ 9374000 w 12188950"/>
              <a:gd name="connsiteY61" fmla="*/ 6123709 h 6290396"/>
              <a:gd name="connsiteX62" fmla="*/ 9321612 w 12188950"/>
              <a:gd name="connsiteY62" fmla="*/ 6134821 h 6290396"/>
              <a:gd name="connsiteX63" fmla="*/ 9275574 w 12188950"/>
              <a:gd name="connsiteY63" fmla="*/ 6149109 h 6290396"/>
              <a:gd name="connsiteX64" fmla="*/ 9234300 w 12188950"/>
              <a:gd name="connsiteY64" fmla="*/ 6164984 h 6290396"/>
              <a:gd name="connsiteX65" fmla="*/ 9197788 w 12188950"/>
              <a:gd name="connsiteY65" fmla="*/ 6184034 h 6290396"/>
              <a:gd name="connsiteX66" fmla="*/ 9159688 w 12188950"/>
              <a:gd name="connsiteY66" fmla="*/ 6203084 h 6290396"/>
              <a:gd name="connsiteX67" fmla="*/ 9121588 w 12188950"/>
              <a:gd name="connsiteY67" fmla="*/ 6222134 h 6290396"/>
              <a:gd name="connsiteX68" fmla="*/ 9085074 w 12188950"/>
              <a:gd name="connsiteY68" fmla="*/ 6238009 h 6290396"/>
              <a:gd name="connsiteX69" fmla="*/ 9043800 w 12188950"/>
              <a:gd name="connsiteY69" fmla="*/ 6253884 h 6290396"/>
              <a:gd name="connsiteX70" fmla="*/ 8997762 w 12188950"/>
              <a:gd name="connsiteY70" fmla="*/ 6269759 h 6290396"/>
              <a:gd name="connsiteX71" fmla="*/ 8945374 w 12188950"/>
              <a:gd name="connsiteY71" fmla="*/ 6280871 h 6290396"/>
              <a:gd name="connsiteX72" fmla="*/ 8885050 w 12188950"/>
              <a:gd name="connsiteY72" fmla="*/ 6287221 h 6290396"/>
              <a:gd name="connsiteX73" fmla="*/ 8818374 w 12188950"/>
              <a:gd name="connsiteY73" fmla="*/ 6290396 h 6290396"/>
              <a:gd name="connsiteX74" fmla="*/ 8748524 w 12188950"/>
              <a:gd name="connsiteY74" fmla="*/ 6287221 h 6290396"/>
              <a:gd name="connsiteX75" fmla="*/ 8688200 w 12188950"/>
              <a:gd name="connsiteY75" fmla="*/ 6280871 h 6290396"/>
              <a:gd name="connsiteX76" fmla="*/ 8635812 w 12188950"/>
              <a:gd name="connsiteY76" fmla="*/ 6269759 h 6290396"/>
              <a:gd name="connsiteX77" fmla="*/ 8589774 w 12188950"/>
              <a:gd name="connsiteY77" fmla="*/ 6253884 h 6290396"/>
              <a:gd name="connsiteX78" fmla="*/ 8548500 w 12188950"/>
              <a:gd name="connsiteY78" fmla="*/ 6238009 h 6290396"/>
              <a:gd name="connsiteX79" fmla="*/ 8511988 w 12188950"/>
              <a:gd name="connsiteY79" fmla="*/ 6222134 h 6290396"/>
              <a:gd name="connsiteX80" fmla="*/ 8473888 w 12188950"/>
              <a:gd name="connsiteY80" fmla="*/ 6203084 h 6290396"/>
              <a:gd name="connsiteX81" fmla="*/ 8435788 w 12188950"/>
              <a:gd name="connsiteY81" fmla="*/ 6184034 h 6290396"/>
              <a:gd name="connsiteX82" fmla="*/ 8399274 w 12188950"/>
              <a:gd name="connsiteY82" fmla="*/ 6164984 h 6290396"/>
              <a:gd name="connsiteX83" fmla="*/ 8358001 w 12188950"/>
              <a:gd name="connsiteY83" fmla="*/ 6149109 h 6290396"/>
              <a:gd name="connsiteX84" fmla="*/ 8311963 w 12188950"/>
              <a:gd name="connsiteY84" fmla="*/ 6134821 h 6290396"/>
              <a:gd name="connsiteX85" fmla="*/ 8259576 w 12188950"/>
              <a:gd name="connsiteY85" fmla="*/ 6123709 h 6290396"/>
              <a:gd name="connsiteX86" fmla="*/ 8199251 w 12188950"/>
              <a:gd name="connsiteY86" fmla="*/ 6115771 h 6290396"/>
              <a:gd name="connsiteX87" fmla="*/ 8130989 w 12188950"/>
              <a:gd name="connsiteY87" fmla="*/ 6114184 h 6290396"/>
              <a:gd name="connsiteX88" fmla="*/ 8062726 w 12188950"/>
              <a:gd name="connsiteY88" fmla="*/ 6115771 h 6290396"/>
              <a:gd name="connsiteX89" fmla="*/ 8002401 w 12188950"/>
              <a:gd name="connsiteY89" fmla="*/ 6123709 h 6290396"/>
              <a:gd name="connsiteX90" fmla="*/ 7950014 w 12188950"/>
              <a:gd name="connsiteY90" fmla="*/ 6134821 h 6290396"/>
              <a:gd name="connsiteX91" fmla="*/ 7903976 w 12188950"/>
              <a:gd name="connsiteY91" fmla="*/ 6149109 h 6290396"/>
              <a:gd name="connsiteX92" fmla="*/ 7862701 w 12188950"/>
              <a:gd name="connsiteY92" fmla="*/ 6164984 h 6290396"/>
              <a:gd name="connsiteX93" fmla="*/ 7826189 w 12188950"/>
              <a:gd name="connsiteY93" fmla="*/ 6184034 h 6290396"/>
              <a:gd name="connsiteX94" fmla="*/ 7749989 w 12188950"/>
              <a:gd name="connsiteY94" fmla="*/ 6222134 h 6290396"/>
              <a:gd name="connsiteX95" fmla="*/ 7713476 w 12188950"/>
              <a:gd name="connsiteY95" fmla="*/ 6238009 h 6290396"/>
              <a:gd name="connsiteX96" fmla="*/ 7672201 w 12188950"/>
              <a:gd name="connsiteY96" fmla="*/ 6253884 h 6290396"/>
              <a:gd name="connsiteX97" fmla="*/ 7626164 w 12188950"/>
              <a:gd name="connsiteY97" fmla="*/ 6269759 h 6290396"/>
              <a:gd name="connsiteX98" fmla="*/ 7573776 w 12188950"/>
              <a:gd name="connsiteY98" fmla="*/ 6280871 h 6290396"/>
              <a:gd name="connsiteX99" fmla="*/ 7513451 w 12188950"/>
              <a:gd name="connsiteY99" fmla="*/ 6287221 h 6290396"/>
              <a:gd name="connsiteX100" fmla="*/ 7445189 w 12188950"/>
              <a:gd name="connsiteY100" fmla="*/ 6290396 h 6290396"/>
              <a:gd name="connsiteX101" fmla="*/ 7376926 w 12188950"/>
              <a:gd name="connsiteY101" fmla="*/ 6287221 h 6290396"/>
              <a:gd name="connsiteX102" fmla="*/ 7316601 w 12188950"/>
              <a:gd name="connsiteY102" fmla="*/ 6280871 h 6290396"/>
              <a:gd name="connsiteX103" fmla="*/ 7264214 w 12188950"/>
              <a:gd name="connsiteY103" fmla="*/ 6269758 h 6290396"/>
              <a:gd name="connsiteX104" fmla="*/ 7218176 w 12188950"/>
              <a:gd name="connsiteY104" fmla="*/ 6253883 h 6290396"/>
              <a:gd name="connsiteX105" fmla="*/ 7176901 w 12188950"/>
              <a:gd name="connsiteY105" fmla="*/ 6238008 h 6290396"/>
              <a:gd name="connsiteX106" fmla="*/ 7140389 w 12188950"/>
              <a:gd name="connsiteY106" fmla="*/ 6222133 h 6290396"/>
              <a:gd name="connsiteX107" fmla="*/ 7102289 w 12188950"/>
              <a:gd name="connsiteY107" fmla="*/ 6203083 h 6290396"/>
              <a:gd name="connsiteX108" fmla="*/ 7064189 w 12188950"/>
              <a:gd name="connsiteY108" fmla="*/ 6184033 h 6290396"/>
              <a:gd name="connsiteX109" fmla="*/ 7027676 w 12188950"/>
              <a:gd name="connsiteY109" fmla="*/ 6164983 h 6290396"/>
              <a:gd name="connsiteX110" fmla="*/ 6986401 w 12188950"/>
              <a:gd name="connsiteY110" fmla="*/ 6149108 h 6290396"/>
              <a:gd name="connsiteX111" fmla="*/ 6940364 w 12188950"/>
              <a:gd name="connsiteY111" fmla="*/ 6134821 h 6290396"/>
              <a:gd name="connsiteX112" fmla="*/ 6887976 w 12188950"/>
              <a:gd name="connsiteY112" fmla="*/ 6123708 h 6290396"/>
              <a:gd name="connsiteX113" fmla="*/ 6827651 w 12188950"/>
              <a:gd name="connsiteY113" fmla="*/ 6115771 h 6290396"/>
              <a:gd name="connsiteX114" fmla="*/ 6763849 w 12188950"/>
              <a:gd name="connsiteY114" fmla="*/ 6114287 h 6290396"/>
              <a:gd name="connsiteX115" fmla="*/ 6700089 w 12188950"/>
              <a:gd name="connsiteY115" fmla="*/ 6115770 h 6290396"/>
              <a:gd name="connsiteX116" fmla="*/ 6639764 w 12188950"/>
              <a:gd name="connsiteY116" fmla="*/ 6123707 h 6290396"/>
              <a:gd name="connsiteX117" fmla="*/ 6587377 w 12188950"/>
              <a:gd name="connsiteY117" fmla="*/ 6134820 h 6290396"/>
              <a:gd name="connsiteX118" fmla="*/ 6541339 w 12188950"/>
              <a:gd name="connsiteY118" fmla="*/ 6149107 h 6290396"/>
              <a:gd name="connsiteX119" fmla="*/ 6500064 w 12188950"/>
              <a:gd name="connsiteY119" fmla="*/ 6164982 h 6290396"/>
              <a:gd name="connsiteX120" fmla="*/ 6463552 w 12188950"/>
              <a:gd name="connsiteY120" fmla="*/ 6184032 h 6290396"/>
              <a:gd name="connsiteX121" fmla="*/ 6425452 w 12188950"/>
              <a:gd name="connsiteY121" fmla="*/ 6203082 h 6290396"/>
              <a:gd name="connsiteX122" fmla="*/ 6387352 w 12188950"/>
              <a:gd name="connsiteY122" fmla="*/ 6222132 h 6290396"/>
              <a:gd name="connsiteX123" fmla="*/ 6350839 w 12188950"/>
              <a:gd name="connsiteY123" fmla="*/ 6238007 h 6290396"/>
              <a:gd name="connsiteX124" fmla="*/ 6309564 w 12188950"/>
              <a:gd name="connsiteY124" fmla="*/ 6253882 h 6290396"/>
              <a:gd name="connsiteX125" fmla="*/ 6263527 w 12188950"/>
              <a:gd name="connsiteY125" fmla="*/ 6269757 h 6290396"/>
              <a:gd name="connsiteX126" fmla="*/ 6211139 w 12188950"/>
              <a:gd name="connsiteY126" fmla="*/ 6280870 h 6290396"/>
              <a:gd name="connsiteX127" fmla="*/ 6150814 w 12188950"/>
              <a:gd name="connsiteY127" fmla="*/ 6287220 h 6290396"/>
              <a:gd name="connsiteX128" fmla="*/ 6082552 w 12188950"/>
              <a:gd name="connsiteY128" fmla="*/ 6290395 h 6290396"/>
              <a:gd name="connsiteX129" fmla="*/ 6078081 w 12188950"/>
              <a:gd name="connsiteY129" fmla="*/ 6290187 h 6290396"/>
              <a:gd name="connsiteX130" fmla="*/ 6073589 w 12188950"/>
              <a:gd name="connsiteY130" fmla="*/ 6290396 h 6290396"/>
              <a:gd name="connsiteX131" fmla="*/ 6005326 w 12188950"/>
              <a:gd name="connsiteY131" fmla="*/ 6287221 h 6290396"/>
              <a:gd name="connsiteX132" fmla="*/ 5945001 w 12188950"/>
              <a:gd name="connsiteY132" fmla="*/ 6280871 h 6290396"/>
              <a:gd name="connsiteX133" fmla="*/ 5892614 w 12188950"/>
              <a:gd name="connsiteY133" fmla="*/ 6269758 h 6290396"/>
              <a:gd name="connsiteX134" fmla="*/ 5846576 w 12188950"/>
              <a:gd name="connsiteY134" fmla="*/ 6253883 h 6290396"/>
              <a:gd name="connsiteX135" fmla="*/ 5805301 w 12188950"/>
              <a:gd name="connsiteY135" fmla="*/ 6238008 h 6290396"/>
              <a:gd name="connsiteX136" fmla="*/ 5768789 w 12188950"/>
              <a:gd name="connsiteY136" fmla="*/ 6222133 h 6290396"/>
              <a:gd name="connsiteX137" fmla="*/ 5730689 w 12188950"/>
              <a:gd name="connsiteY137" fmla="*/ 6203083 h 6290396"/>
              <a:gd name="connsiteX138" fmla="*/ 5692589 w 12188950"/>
              <a:gd name="connsiteY138" fmla="*/ 6184033 h 6290396"/>
              <a:gd name="connsiteX139" fmla="*/ 5656076 w 12188950"/>
              <a:gd name="connsiteY139" fmla="*/ 6164983 h 6290396"/>
              <a:gd name="connsiteX140" fmla="*/ 5614802 w 12188950"/>
              <a:gd name="connsiteY140" fmla="*/ 6149108 h 6290396"/>
              <a:gd name="connsiteX141" fmla="*/ 5568764 w 12188950"/>
              <a:gd name="connsiteY141" fmla="*/ 6134821 h 6290396"/>
              <a:gd name="connsiteX142" fmla="*/ 5516376 w 12188950"/>
              <a:gd name="connsiteY142" fmla="*/ 6123708 h 6290396"/>
              <a:gd name="connsiteX143" fmla="*/ 5456051 w 12188950"/>
              <a:gd name="connsiteY143" fmla="*/ 6115771 h 6290396"/>
              <a:gd name="connsiteX144" fmla="*/ 5392249 w 12188950"/>
              <a:gd name="connsiteY144" fmla="*/ 6114287 h 6290396"/>
              <a:gd name="connsiteX145" fmla="*/ 5328490 w 12188950"/>
              <a:gd name="connsiteY145" fmla="*/ 6115770 h 6290396"/>
              <a:gd name="connsiteX146" fmla="*/ 5268165 w 12188950"/>
              <a:gd name="connsiteY146" fmla="*/ 6123707 h 6290396"/>
              <a:gd name="connsiteX147" fmla="*/ 5215777 w 12188950"/>
              <a:gd name="connsiteY147" fmla="*/ 6134820 h 6290396"/>
              <a:gd name="connsiteX148" fmla="*/ 5169739 w 12188950"/>
              <a:gd name="connsiteY148" fmla="*/ 6149107 h 6290396"/>
              <a:gd name="connsiteX149" fmla="*/ 5128464 w 12188950"/>
              <a:gd name="connsiteY149" fmla="*/ 6164982 h 6290396"/>
              <a:gd name="connsiteX150" fmla="*/ 5091952 w 12188950"/>
              <a:gd name="connsiteY150" fmla="*/ 6184032 h 6290396"/>
              <a:gd name="connsiteX151" fmla="*/ 5053852 w 12188950"/>
              <a:gd name="connsiteY151" fmla="*/ 6203082 h 6290396"/>
              <a:gd name="connsiteX152" fmla="*/ 5015752 w 12188950"/>
              <a:gd name="connsiteY152" fmla="*/ 6222132 h 6290396"/>
              <a:gd name="connsiteX153" fmla="*/ 4979239 w 12188950"/>
              <a:gd name="connsiteY153" fmla="*/ 6238007 h 6290396"/>
              <a:gd name="connsiteX154" fmla="*/ 4937964 w 12188950"/>
              <a:gd name="connsiteY154" fmla="*/ 6253882 h 6290396"/>
              <a:gd name="connsiteX155" fmla="*/ 4891927 w 12188950"/>
              <a:gd name="connsiteY155" fmla="*/ 6269757 h 6290396"/>
              <a:gd name="connsiteX156" fmla="*/ 4839539 w 12188950"/>
              <a:gd name="connsiteY156" fmla="*/ 6280870 h 6290396"/>
              <a:gd name="connsiteX157" fmla="*/ 4779214 w 12188950"/>
              <a:gd name="connsiteY157" fmla="*/ 6287220 h 6290396"/>
              <a:gd name="connsiteX158" fmla="*/ 4710952 w 12188950"/>
              <a:gd name="connsiteY158" fmla="*/ 6290395 h 6290396"/>
              <a:gd name="connsiteX159" fmla="*/ 4642689 w 12188950"/>
              <a:gd name="connsiteY159" fmla="*/ 6287220 h 6290396"/>
              <a:gd name="connsiteX160" fmla="*/ 4582365 w 12188950"/>
              <a:gd name="connsiteY160" fmla="*/ 6280870 h 6290396"/>
              <a:gd name="connsiteX161" fmla="*/ 4529977 w 12188950"/>
              <a:gd name="connsiteY161" fmla="*/ 6269757 h 6290396"/>
              <a:gd name="connsiteX162" fmla="*/ 4483939 w 12188950"/>
              <a:gd name="connsiteY162" fmla="*/ 6253882 h 6290396"/>
              <a:gd name="connsiteX163" fmla="*/ 4442664 w 12188950"/>
              <a:gd name="connsiteY163" fmla="*/ 6238007 h 6290396"/>
              <a:gd name="connsiteX164" fmla="*/ 4406152 w 12188950"/>
              <a:gd name="connsiteY164" fmla="*/ 6222132 h 6290396"/>
              <a:gd name="connsiteX165" fmla="*/ 4368052 w 12188950"/>
              <a:gd name="connsiteY165" fmla="*/ 6203082 h 6290396"/>
              <a:gd name="connsiteX166" fmla="*/ 4329952 w 12188950"/>
              <a:gd name="connsiteY166" fmla="*/ 6184032 h 6290396"/>
              <a:gd name="connsiteX167" fmla="*/ 4293439 w 12188950"/>
              <a:gd name="connsiteY167" fmla="*/ 6164982 h 6290396"/>
              <a:gd name="connsiteX168" fmla="*/ 4252164 w 12188950"/>
              <a:gd name="connsiteY168" fmla="*/ 6149107 h 6290396"/>
              <a:gd name="connsiteX169" fmla="*/ 4206127 w 12188950"/>
              <a:gd name="connsiteY169" fmla="*/ 6134820 h 6290396"/>
              <a:gd name="connsiteX170" fmla="*/ 4153740 w 12188950"/>
              <a:gd name="connsiteY170" fmla="*/ 6123707 h 6290396"/>
              <a:gd name="connsiteX171" fmla="*/ 4093415 w 12188950"/>
              <a:gd name="connsiteY171" fmla="*/ 6115770 h 6290396"/>
              <a:gd name="connsiteX172" fmla="*/ 4025152 w 12188950"/>
              <a:gd name="connsiteY172" fmla="*/ 6114182 h 6290396"/>
              <a:gd name="connsiteX173" fmla="*/ 3956889 w 12188950"/>
              <a:gd name="connsiteY173" fmla="*/ 6115770 h 6290396"/>
              <a:gd name="connsiteX174" fmla="*/ 3896564 w 12188950"/>
              <a:gd name="connsiteY174" fmla="*/ 6123707 h 6290396"/>
              <a:gd name="connsiteX175" fmla="*/ 3844177 w 12188950"/>
              <a:gd name="connsiteY175" fmla="*/ 6134820 h 6290396"/>
              <a:gd name="connsiteX176" fmla="*/ 3798140 w 12188950"/>
              <a:gd name="connsiteY176" fmla="*/ 6149107 h 6290396"/>
              <a:gd name="connsiteX177" fmla="*/ 3756865 w 12188950"/>
              <a:gd name="connsiteY177" fmla="*/ 6164982 h 6290396"/>
              <a:gd name="connsiteX178" fmla="*/ 3720352 w 12188950"/>
              <a:gd name="connsiteY178" fmla="*/ 6184032 h 6290396"/>
              <a:gd name="connsiteX179" fmla="*/ 3682252 w 12188950"/>
              <a:gd name="connsiteY179" fmla="*/ 6203082 h 6290396"/>
              <a:gd name="connsiteX180" fmla="*/ 3644152 w 12188950"/>
              <a:gd name="connsiteY180" fmla="*/ 6222132 h 6290396"/>
              <a:gd name="connsiteX181" fmla="*/ 3607640 w 12188950"/>
              <a:gd name="connsiteY181" fmla="*/ 6238007 h 6290396"/>
              <a:gd name="connsiteX182" fmla="*/ 3566365 w 12188950"/>
              <a:gd name="connsiteY182" fmla="*/ 6253882 h 6290396"/>
              <a:gd name="connsiteX183" fmla="*/ 3520327 w 12188950"/>
              <a:gd name="connsiteY183" fmla="*/ 6269757 h 6290396"/>
              <a:gd name="connsiteX184" fmla="*/ 3467940 w 12188950"/>
              <a:gd name="connsiteY184" fmla="*/ 6280870 h 6290396"/>
              <a:gd name="connsiteX185" fmla="*/ 3407615 w 12188950"/>
              <a:gd name="connsiteY185" fmla="*/ 6287220 h 6290396"/>
              <a:gd name="connsiteX186" fmla="*/ 3340940 w 12188950"/>
              <a:gd name="connsiteY186" fmla="*/ 6290395 h 6290396"/>
              <a:gd name="connsiteX187" fmla="*/ 3271089 w 12188950"/>
              <a:gd name="connsiteY187" fmla="*/ 6287220 h 6290396"/>
              <a:gd name="connsiteX188" fmla="*/ 3210764 w 12188950"/>
              <a:gd name="connsiteY188" fmla="*/ 6280870 h 6290396"/>
              <a:gd name="connsiteX189" fmla="*/ 3158377 w 12188950"/>
              <a:gd name="connsiteY189" fmla="*/ 6269757 h 6290396"/>
              <a:gd name="connsiteX190" fmla="*/ 3112340 w 12188950"/>
              <a:gd name="connsiteY190" fmla="*/ 6253882 h 6290396"/>
              <a:gd name="connsiteX191" fmla="*/ 3071065 w 12188950"/>
              <a:gd name="connsiteY191" fmla="*/ 6238007 h 6290396"/>
              <a:gd name="connsiteX192" fmla="*/ 3034552 w 12188950"/>
              <a:gd name="connsiteY192" fmla="*/ 6222132 h 6290396"/>
              <a:gd name="connsiteX193" fmla="*/ 2996452 w 12188950"/>
              <a:gd name="connsiteY193" fmla="*/ 6203082 h 6290396"/>
              <a:gd name="connsiteX194" fmla="*/ 2958352 w 12188950"/>
              <a:gd name="connsiteY194" fmla="*/ 6184032 h 6290396"/>
              <a:gd name="connsiteX195" fmla="*/ 2921840 w 12188950"/>
              <a:gd name="connsiteY195" fmla="*/ 6164982 h 6290396"/>
              <a:gd name="connsiteX196" fmla="*/ 2880565 w 12188950"/>
              <a:gd name="connsiteY196" fmla="*/ 6149107 h 6290396"/>
              <a:gd name="connsiteX197" fmla="*/ 2834527 w 12188950"/>
              <a:gd name="connsiteY197" fmla="*/ 6134820 h 6290396"/>
              <a:gd name="connsiteX198" fmla="*/ 2782140 w 12188950"/>
              <a:gd name="connsiteY198" fmla="*/ 6123707 h 6290396"/>
              <a:gd name="connsiteX199" fmla="*/ 2721815 w 12188950"/>
              <a:gd name="connsiteY199" fmla="*/ 6115770 h 6290396"/>
              <a:gd name="connsiteX200" fmla="*/ 2653552 w 12188950"/>
              <a:gd name="connsiteY200" fmla="*/ 6114182 h 6290396"/>
              <a:gd name="connsiteX201" fmla="*/ 2585289 w 12188950"/>
              <a:gd name="connsiteY201" fmla="*/ 6115770 h 6290396"/>
              <a:gd name="connsiteX202" fmla="*/ 2524964 w 12188950"/>
              <a:gd name="connsiteY202" fmla="*/ 6123707 h 6290396"/>
              <a:gd name="connsiteX203" fmla="*/ 2472577 w 12188950"/>
              <a:gd name="connsiteY203" fmla="*/ 6134820 h 6290396"/>
              <a:gd name="connsiteX204" fmla="*/ 2426540 w 12188950"/>
              <a:gd name="connsiteY204" fmla="*/ 6149107 h 6290396"/>
              <a:gd name="connsiteX205" fmla="*/ 2385265 w 12188950"/>
              <a:gd name="connsiteY205" fmla="*/ 6164982 h 6290396"/>
              <a:gd name="connsiteX206" fmla="*/ 2348752 w 12188950"/>
              <a:gd name="connsiteY206" fmla="*/ 6184032 h 6290396"/>
              <a:gd name="connsiteX207" fmla="*/ 2272552 w 12188950"/>
              <a:gd name="connsiteY207" fmla="*/ 6222132 h 6290396"/>
              <a:gd name="connsiteX208" fmla="*/ 2236040 w 12188950"/>
              <a:gd name="connsiteY208" fmla="*/ 6238007 h 6290396"/>
              <a:gd name="connsiteX209" fmla="*/ 2194765 w 12188950"/>
              <a:gd name="connsiteY209" fmla="*/ 6253882 h 6290396"/>
              <a:gd name="connsiteX210" fmla="*/ 2148727 w 12188950"/>
              <a:gd name="connsiteY210" fmla="*/ 6269757 h 6290396"/>
              <a:gd name="connsiteX211" fmla="*/ 2096339 w 12188950"/>
              <a:gd name="connsiteY211" fmla="*/ 6280870 h 6290396"/>
              <a:gd name="connsiteX212" fmla="*/ 2036014 w 12188950"/>
              <a:gd name="connsiteY212" fmla="*/ 6287220 h 6290396"/>
              <a:gd name="connsiteX213" fmla="*/ 1967752 w 12188950"/>
              <a:gd name="connsiteY213" fmla="*/ 6290395 h 6290396"/>
              <a:gd name="connsiteX214" fmla="*/ 1899490 w 12188950"/>
              <a:gd name="connsiteY214" fmla="*/ 6287220 h 6290396"/>
              <a:gd name="connsiteX215" fmla="*/ 1839165 w 12188950"/>
              <a:gd name="connsiteY215" fmla="*/ 6280870 h 6290396"/>
              <a:gd name="connsiteX216" fmla="*/ 1786777 w 12188950"/>
              <a:gd name="connsiteY216" fmla="*/ 6269757 h 6290396"/>
              <a:gd name="connsiteX217" fmla="*/ 1740740 w 12188950"/>
              <a:gd name="connsiteY217" fmla="*/ 6253882 h 6290396"/>
              <a:gd name="connsiteX218" fmla="*/ 1699465 w 12188950"/>
              <a:gd name="connsiteY218" fmla="*/ 6238007 h 6290396"/>
              <a:gd name="connsiteX219" fmla="*/ 1662952 w 12188950"/>
              <a:gd name="connsiteY219" fmla="*/ 6222132 h 6290396"/>
              <a:gd name="connsiteX220" fmla="*/ 1624852 w 12188950"/>
              <a:gd name="connsiteY220" fmla="*/ 6203082 h 6290396"/>
              <a:gd name="connsiteX221" fmla="*/ 1586752 w 12188950"/>
              <a:gd name="connsiteY221" fmla="*/ 6184032 h 6290396"/>
              <a:gd name="connsiteX222" fmla="*/ 1550240 w 12188950"/>
              <a:gd name="connsiteY222" fmla="*/ 6164982 h 6290396"/>
              <a:gd name="connsiteX223" fmla="*/ 1508965 w 12188950"/>
              <a:gd name="connsiteY223" fmla="*/ 6149107 h 6290396"/>
              <a:gd name="connsiteX224" fmla="*/ 1462927 w 12188950"/>
              <a:gd name="connsiteY224" fmla="*/ 6134820 h 6290396"/>
              <a:gd name="connsiteX225" fmla="*/ 1410540 w 12188950"/>
              <a:gd name="connsiteY225" fmla="*/ 6123707 h 6290396"/>
              <a:gd name="connsiteX226" fmla="*/ 1350215 w 12188950"/>
              <a:gd name="connsiteY226" fmla="*/ 6115770 h 6290396"/>
              <a:gd name="connsiteX227" fmla="*/ 1281952 w 12188950"/>
              <a:gd name="connsiteY227" fmla="*/ 6114182 h 6290396"/>
              <a:gd name="connsiteX228" fmla="*/ 1213690 w 12188950"/>
              <a:gd name="connsiteY228" fmla="*/ 6115770 h 6290396"/>
              <a:gd name="connsiteX229" fmla="*/ 1153365 w 12188950"/>
              <a:gd name="connsiteY229" fmla="*/ 6123707 h 6290396"/>
              <a:gd name="connsiteX230" fmla="*/ 1100977 w 12188950"/>
              <a:gd name="connsiteY230" fmla="*/ 6134820 h 6290396"/>
              <a:gd name="connsiteX231" fmla="*/ 1054940 w 12188950"/>
              <a:gd name="connsiteY231" fmla="*/ 6149107 h 6290396"/>
              <a:gd name="connsiteX232" fmla="*/ 1013665 w 12188950"/>
              <a:gd name="connsiteY232" fmla="*/ 6164982 h 6290396"/>
              <a:gd name="connsiteX233" fmla="*/ 977152 w 12188950"/>
              <a:gd name="connsiteY233" fmla="*/ 6184032 h 6290396"/>
              <a:gd name="connsiteX234" fmla="*/ 939052 w 12188950"/>
              <a:gd name="connsiteY234" fmla="*/ 6203082 h 6290396"/>
              <a:gd name="connsiteX235" fmla="*/ 900952 w 12188950"/>
              <a:gd name="connsiteY235" fmla="*/ 6222132 h 6290396"/>
              <a:gd name="connsiteX236" fmla="*/ 864440 w 12188950"/>
              <a:gd name="connsiteY236" fmla="*/ 6238007 h 6290396"/>
              <a:gd name="connsiteX237" fmla="*/ 823165 w 12188950"/>
              <a:gd name="connsiteY237" fmla="*/ 6253882 h 6290396"/>
              <a:gd name="connsiteX238" fmla="*/ 777127 w 12188950"/>
              <a:gd name="connsiteY238" fmla="*/ 6269757 h 6290396"/>
              <a:gd name="connsiteX239" fmla="*/ 724740 w 12188950"/>
              <a:gd name="connsiteY239" fmla="*/ 6280870 h 6290396"/>
              <a:gd name="connsiteX240" fmla="*/ 664415 w 12188950"/>
              <a:gd name="connsiteY240" fmla="*/ 6287220 h 6290396"/>
              <a:gd name="connsiteX241" fmla="*/ 596152 w 12188950"/>
              <a:gd name="connsiteY241" fmla="*/ 6290395 h 6290396"/>
              <a:gd name="connsiteX242" fmla="*/ 527890 w 12188950"/>
              <a:gd name="connsiteY242" fmla="*/ 6287220 h 6290396"/>
              <a:gd name="connsiteX243" fmla="*/ 467565 w 12188950"/>
              <a:gd name="connsiteY243" fmla="*/ 6280870 h 6290396"/>
              <a:gd name="connsiteX244" fmla="*/ 415177 w 12188950"/>
              <a:gd name="connsiteY244" fmla="*/ 6269757 h 6290396"/>
              <a:gd name="connsiteX245" fmla="*/ 369140 w 12188950"/>
              <a:gd name="connsiteY245" fmla="*/ 6253882 h 6290396"/>
              <a:gd name="connsiteX246" fmla="*/ 327865 w 12188950"/>
              <a:gd name="connsiteY246" fmla="*/ 6238007 h 6290396"/>
              <a:gd name="connsiteX247" fmla="*/ 291352 w 12188950"/>
              <a:gd name="connsiteY247" fmla="*/ 6222132 h 6290396"/>
              <a:gd name="connsiteX248" fmla="*/ 253252 w 12188950"/>
              <a:gd name="connsiteY248" fmla="*/ 6203082 h 6290396"/>
              <a:gd name="connsiteX249" fmla="*/ 215152 w 12188950"/>
              <a:gd name="connsiteY249" fmla="*/ 6184032 h 6290396"/>
              <a:gd name="connsiteX250" fmla="*/ 178640 w 12188950"/>
              <a:gd name="connsiteY250" fmla="*/ 6164982 h 6290396"/>
              <a:gd name="connsiteX251" fmla="*/ 137365 w 12188950"/>
              <a:gd name="connsiteY251" fmla="*/ 6149107 h 6290396"/>
              <a:gd name="connsiteX252" fmla="*/ 91327 w 12188950"/>
              <a:gd name="connsiteY252" fmla="*/ 6134820 h 6290396"/>
              <a:gd name="connsiteX253" fmla="*/ 38940 w 12188950"/>
              <a:gd name="connsiteY253" fmla="*/ 6123707 h 6290396"/>
              <a:gd name="connsiteX254" fmla="*/ 0 w 12188950"/>
              <a:gd name="connsiteY254" fmla="*/ 6118584 h 62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88950" h="6290396">
                <a:moveTo>
                  <a:pt x="0" y="0"/>
                </a:moveTo>
                <a:lnTo>
                  <a:pt x="12188950" y="0"/>
                </a:lnTo>
                <a:lnTo>
                  <a:pt x="12188950" y="5404571"/>
                </a:lnTo>
                <a:lnTo>
                  <a:pt x="12188950" y="6115506"/>
                </a:lnTo>
                <a:lnTo>
                  <a:pt x="12177524" y="6115771"/>
                </a:lnTo>
                <a:lnTo>
                  <a:pt x="12117200" y="6123709"/>
                </a:lnTo>
                <a:lnTo>
                  <a:pt x="12064812" y="6134821"/>
                </a:lnTo>
                <a:lnTo>
                  <a:pt x="12018774" y="6149109"/>
                </a:lnTo>
                <a:lnTo>
                  <a:pt x="11977500" y="6164984"/>
                </a:lnTo>
                <a:lnTo>
                  <a:pt x="11940988" y="6184034"/>
                </a:lnTo>
                <a:lnTo>
                  <a:pt x="11902888" y="6203084"/>
                </a:lnTo>
                <a:lnTo>
                  <a:pt x="11864788" y="6222134"/>
                </a:lnTo>
                <a:lnTo>
                  <a:pt x="11828274" y="6238009"/>
                </a:lnTo>
                <a:lnTo>
                  <a:pt x="11787000" y="6253884"/>
                </a:lnTo>
                <a:lnTo>
                  <a:pt x="11740962" y="6269759"/>
                </a:lnTo>
                <a:lnTo>
                  <a:pt x="11688574" y="6280871"/>
                </a:lnTo>
                <a:lnTo>
                  <a:pt x="11628250" y="6287221"/>
                </a:lnTo>
                <a:lnTo>
                  <a:pt x="11559988" y="6290396"/>
                </a:lnTo>
                <a:lnTo>
                  <a:pt x="11491724" y="6287221"/>
                </a:lnTo>
                <a:lnTo>
                  <a:pt x="11431400" y="6280871"/>
                </a:lnTo>
                <a:lnTo>
                  <a:pt x="11379012" y="6269759"/>
                </a:lnTo>
                <a:lnTo>
                  <a:pt x="11332974" y="6253884"/>
                </a:lnTo>
                <a:lnTo>
                  <a:pt x="11291700" y="6238009"/>
                </a:lnTo>
                <a:lnTo>
                  <a:pt x="11255188" y="6222134"/>
                </a:lnTo>
                <a:lnTo>
                  <a:pt x="11217088" y="6203084"/>
                </a:lnTo>
                <a:lnTo>
                  <a:pt x="11178988" y="6184034"/>
                </a:lnTo>
                <a:lnTo>
                  <a:pt x="11142474" y="6164984"/>
                </a:lnTo>
                <a:lnTo>
                  <a:pt x="11101200" y="6149109"/>
                </a:lnTo>
                <a:lnTo>
                  <a:pt x="11055162" y="6134821"/>
                </a:lnTo>
                <a:lnTo>
                  <a:pt x="11002774" y="6123709"/>
                </a:lnTo>
                <a:lnTo>
                  <a:pt x="10942450" y="6115771"/>
                </a:lnTo>
                <a:lnTo>
                  <a:pt x="10874188" y="6114184"/>
                </a:lnTo>
                <a:lnTo>
                  <a:pt x="10805924" y="6115771"/>
                </a:lnTo>
                <a:lnTo>
                  <a:pt x="10745600" y="6123709"/>
                </a:lnTo>
                <a:lnTo>
                  <a:pt x="10693212" y="6134821"/>
                </a:lnTo>
                <a:lnTo>
                  <a:pt x="10647174" y="6149109"/>
                </a:lnTo>
                <a:lnTo>
                  <a:pt x="10605900" y="6164984"/>
                </a:lnTo>
                <a:lnTo>
                  <a:pt x="10569388" y="6184034"/>
                </a:lnTo>
                <a:lnTo>
                  <a:pt x="10531288" y="6203084"/>
                </a:lnTo>
                <a:lnTo>
                  <a:pt x="10493188" y="6222134"/>
                </a:lnTo>
                <a:lnTo>
                  <a:pt x="10456674" y="6238009"/>
                </a:lnTo>
                <a:lnTo>
                  <a:pt x="10415400" y="6253884"/>
                </a:lnTo>
                <a:lnTo>
                  <a:pt x="10369362" y="6269759"/>
                </a:lnTo>
                <a:lnTo>
                  <a:pt x="10316974" y="6280871"/>
                </a:lnTo>
                <a:lnTo>
                  <a:pt x="10256650" y="6287221"/>
                </a:lnTo>
                <a:lnTo>
                  <a:pt x="10188388" y="6290396"/>
                </a:lnTo>
                <a:lnTo>
                  <a:pt x="10120124" y="6287221"/>
                </a:lnTo>
                <a:lnTo>
                  <a:pt x="10059800" y="6280871"/>
                </a:lnTo>
                <a:lnTo>
                  <a:pt x="10007412" y="6269759"/>
                </a:lnTo>
                <a:lnTo>
                  <a:pt x="9961374" y="6253884"/>
                </a:lnTo>
                <a:lnTo>
                  <a:pt x="9920100" y="6238009"/>
                </a:lnTo>
                <a:lnTo>
                  <a:pt x="9883588" y="6222134"/>
                </a:lnTo>
                <a:lnTo>
                  <a:pt x="9845488" y="6203084"/>
                </a:lnTo>
                <a:lnTo>
                  <a:pt x="9807388" y="6184034"/>
                </a:lnTo>
                <a:lnTo>
                  <a:pt x="9770874" y="6164984"/>
                </a:lnTo>
                <a:lnTo>
                  <a:pt x="9729600" y="6149109"/>
                </a:lnTo>
                <a:lnTo>
                  <a:pt x="9683562" y="6134821"/>
                </a:lnTo>
                <a:lnTo>
                  <a:pt x="9631174" y="6123709"/>
                </a:lnTo>
                <a:lnTo>
                  <a:pt x="9570850" y="6115771"/>
                </a:lnTo>
                <a:lnTo>
                  <a:pt x="9502588" y="6114184"/>
                </a:lnTo>
                <a:lnTo>
                  <a:pt x="9434324" y="6115771"/>
                </a:lnTo>
                <a:lnTo>
                  <a:pt x="9374000" y="6123709"/>
                </a:lnTo>
                <a:lnTo>
                  <a:pt x="9321612" y="6134821"/>
                </a:lnTo>
                <a:lnTo>
                  <a:pt x="9275574" y="6149109"/>
                </a:lnTo>
                <a:lnTo>
                  <a:pt x="9234300" y="6164984"/>
                </a:lnTo>
                <a:lnTo>
                  <a:pt x="9197788" y="6184034"/>
                </a:lnTo>
                <a:lnTo>
                  <a:pt x="9159688" y="6203084"/>
                </a:lnTo>
                <a:lnTo>
                  <a:pt x="9121588" y="6222134"/>
                </a:lnTo>
                <a:lnTo>
                  <a:pt x="9085074" y="6238009"/>
                </a:lnTo>
                <a:lnTo>
                  <a:pt x="9043800" y="6253884"/>
                </a:lnTo>
                <a:lnTo>
                  <a:pt x="8997762" y="6269759"/>
                </a:lnTo>
                <a:lnTo>
                  <a:pt x="8945374" y="6280871"/>
                </a:lnTo>
                <a:lnTo>
                  <a:pt x="8885050" y="6287221"/>
                </a:lnTo>
                <a:lnTo>
                  <a:pt x="8818374" y="6290396"/>
                </a:lnTo>
                <a:lnTo>
                  <a:pt x="8748524" y="6287221"/>
                </a:lnTo>
                <a:lnTo>
                  <a:pt x="8688200" y="6280871"/>
                </a:lnTo>
                <a:lnTo>
                  <a:pt x="8635812" y="6269759"/>
                </a:lnTo>
                <a:lnTo>
                  <a:pt x="8589774" y="6253884"/>
                </a:lnTo>
                <a:lnTo>
                  <a:pt x="8548500" y="6238009"/>
                </a:lnTo>
                <a:lnTo>
                  <a:pt x="8511988" y="6222134"/>
                </a:lnTo>
                <a:lnTo>
                  <a:pt x="8473888" y="6203084"/>
                </a:lnTo>
                <a:lnTo>
                  <a:pt x="8435788" y="6184034"/>
                </a:lnTo>
                <a:lnTo>
                  <a:pt x="8399274" y="6164984"/>
                </a:lnTo>
                <a:lnTo>
                  <a:pt x="8358001" y="6149109"/>
                </a:lnTo>
                <a:lnTo>
                  <a:pt x="8311963" y="6134821"/>
                </a:lnTo>
                <a:lnTo>
                  <a:pt x="8259576" y="6123709"/>
                </a:lnTo>
                <a:lnTo>
                  <a:pt x="8199251" y="6115771"/>
                </a:lnTo>
                <a:lnTo>
                  <a:pt x="8130989" y="6114184"/>
                </a:lnTo>
                <a:lnTo>
                  <a:pt x="8062726" y="6115771"/>
                </a:lnTo>
                <a:lnTo>
                  <a:pt x="8002401" y="6123709"/>
                </a:lnTo>
                <a:lnTo>
                  <a:pt x="7950014" y="6134821"/>
                </a:lnTo>
                <a:lnTo>
                  <a:pt x="7903976" y="6149109"/>
                </a:lnTo>
                <a:lnTo>
                  <a:pt x="7862701" y="6164984"/>
                </a:lnTo>
                <a:lnTo>
                  <a:pt x="7826189" y="6184034"/>
                </a:lnTo>
                <a:lnTo>
                  <a:pt x="7749989" y="6222134"/>
                </a:lnTo>
                <a:lnTo>
                  <a:pt x="7713476" y="6238009"/>
                </a:lnTo>
                <a:lnTo>
                  <a:pt x="7672201" y="6253884"/>
                </a:lnTo>
                <a:lnTo>
                  <a:pt x="7626164" y="6269759"/>
                </a:lnTo>
                <a:lnTo>
                  <a:pt x="7573776" y="6280871"/>
                </a:lnTo>
                <a:lnTo>
                  <a:pt x="7513451" y="6287221"/>
                </a:lnTo>
                <a:lnTo>
                  <a:pt x="7445189" y="6290396"/>
                </a:lnTo>
                <a:lnTo>
                  <a:pt x="7376926" y="6287221"/>
                </a:lnTo>
                <a:lnTo>
                  <a:pt x="7316601" y="6280871"/>
                </a:lnTo>
                <a:lnTo>
                  <a:pt x="7264214" y="6269758"/>
                </a:lnTo>
                <a:lnTo>
                  <a:pt x="7218176" y="6253883"/>
                </a:lnTo>
                <a:lnTo>
                  <a:pt x="7176901" y="6238008"/>
                </a:lnTo>
                <a:lnTo>
                  <a:pt x="7140389" y="6222133"/>
                </a:lnTo>
                <a:lnTo>
                  <a:pt x="7102289" y="6203083"/>
                </a:lnTo>
                <a:lnTo>
                  <a:pt x="7064189" y="6184033"/>
                </a:lnTo>
                <a:lnTo>
                  <a:pt x="7027676" y="6164983"/>
                </a:lnTo>
                <a:lnTo>
                  <a:pt x="6986401" y="6149108"/>
                </a:lnTo>
                <a:lnTo>
                  <a:pt x="6940364" y="6134821"/>
                </a:lnTo>
                <a:lnTo>
                  <a:pt x="6887976" y="6123708"/>
                </a:lnTo>
                <a:lnTo>
                  <a:pt x="6827651" y="6115771"/>
                </a:lnTo>
                <a:lnTo>
                  <a:pt x="6763849" y="6114287"/>
                </a:lnTo>
                <a:lnTo>
                  <a:pt x="6700089" y="6115770"/>
                </a:lnTo>
                <a:lnTo>
                  <a:pt x="6639764" y="6123707"/>
                </a:lnTo>
                <a:lnTo>
                  <a:pt x="6587377" y="6134820"/>
                </a:lnTo>
                <a:lnTo>
                  <a:pt x="6541339" y="6149107"/>
                </a:lnTo>
                <a:lnTo>
                  <a:pt x="6500064" y="6164982"/>
                </a:lnTo>
                <a:lnTo>
                  <a:pt x="6463552" y="6184032"/>
                </a:lnTo>
                <a:lnTo>
                  <a:pt x="6425452" y="6203082"/>
                </a:lnTo>
                <a:lnTo>
                  <a:pt x="6387352" y="6222132"/>
                </a:lnTo>
                <a:lnTo>
                  <a:pt x="6350839" y="6238007"/>
                </a:lnTo>
                <a:lnTo>
                  <a:pt x="6309564" y="6253882"/>
                </a:lnTo>
                <a:lnTo>
                  <a:pt x="6263527" y="6269757"/>
                </a:lnTo>
                <a:lnTo>
                  <a:pt x="6211139" y="6280870"/>
                </a:lnTo>
                <a:lnTo>
                  <a:pt x="6150814" y="6287220"/>
                </a:lnTo>
                <a:lnTo>
                  <a:pt x="6082552" y="6290395"/>
                </a:lnTo>
                <a:lnTo>
                  <a:pt x="6078081" y="6290187"/>
                </a:lnTo>
                <a:lnTo>
                  <a:pt x="6073589" y="6290396"/>
                </a:lnTo>
                <a:lnTo>
                  <a:pt x="6005326" y="6287221"/>
                </a:lnTo>
                <a:lnTo>
                  <a:pt x="5945001" y="6280871"/>
                </a:lnTo>
                <a:lnTo>
                  <a:pt x="5892614" y="6269758"/>
                </a:lnTo>
                <a:lnTo>
                  <a:pt x="5846576" y="6253883"/>
                </a:lnTo>
                <a:lnTo>
                  <a:pt x="5805301" y="6238008"/>
                </a:lnTo>
                <a:lnTo>
                  <a:pt x="5768789" y="6222133"/>
                </a:lnTo>
                <a:lnTo>
                  <a:pt x="5730689" y="6203083"/>
                </a:lnTo>
                <a:lnTo>
                  <a:pt x="5692589" y="6184033"/>
                </a:lnTo>
                <a:lnTo>
                  <a:pt x="5656076" y="6164983"/>
                </a:lnTo>
                <a:lnTo>
                  <a:pt x="5614802" y="6149108"/>
                </a:lnTo>
                <a:lnTo>
                  <a:pt x="5568764" y="6134821"/>
                </a:lnTo>
                <a:lnTo>
                  <a:pt x="5516376" y="6123708"/>
                </a:lnTo>
                <a:lnTo>
                  <a:pt x="5456051" y="6115771"/>
                </a:lnTo>
                <a:lnTo>
                  <a:pt x="5392249" y="6114287"/>
                </a:lnTo>
                <a:lnTo>
                  <a:pt x="5328490" y="6115770"/>
                </a:lnTo>
                <a:lnTo>
                  <a:pt x="5268165" y="6123707"/>
                </a:lnTo>
                <a:lnTo>
                  <a:pt x="5215777" y="6134820"/>
                </a:lnTo>
                <a:lnTo>
                  <a:pt x="5169739" y="6149107"/>
                </a:lnTo>
                <a:lnTo>
                  <a:pt x="5128464" y="6164982"/>
                </a:lnTo>
                <a:lnTo>
                  <a:pt x="5091952" y="6184032"/>
                </a:lnTo>
                <a:lnTo>
                  <a:pt x="5053852" y="6203082"/>
                </a:lnTo>
                <a:lnTo>
                  <a:pt x="5015752" y="6222132"/>
                </a:lnTo>
                <a:lnTo>
                  <a:pt x="4979239" y="6238007"/>
                </a:lnTo>
                <a:lnTo>
                  <a:pt x="4937964" y="6253882"/>
                </a:lnTo>
                <a:lnTo>
                  <a:pt x="4891927" y="6269757"/>
                </a:lnTo>
                <a:lnTo>
                  <a:pt x="4839539" y="6280870"/>
                </a:lnTo>
                <a:lnTo>
                  <a:pt x="4779214" y="6287220"/>
                </a:lnTo>
                <a:lnTo>
                  <a:pt x="4710952" y="6290395"/>
                </a:lnTo>
                <a:lnTo>
                  <a:pt x="4642689" y="6287220"/>
                </a:lnTo>
                <a:lnTo>
                  <a:pt x="4582365" y="6280870"/>
                </a:lnTo>
                <a:lnTo>
                  <a:pt x="4529977" y="6269757"/>
                </a:lnTo>
                <a:lnTo>
                  <a:pt x="4483939" y="6253882"/>
                </a:lnTo>
                <a:lnTo>
                  <a:pt x="4442664" y="6238007"/>
                </a:lnTo>
                <a:lnTo>
                  <a:pt x="4406152" y="6222132"/>
                </a:lnTo>
                <a:lnTo>
                  <a:pt x="4368052" y="6203082"/>
                </a:lnTo>
                <a:lnTo>
                  <a:pt x="4329952" y="6184032"/>
                </a:lnTo>
                <a:lnTo>
                  <a:pt x="4293439" y="6164982"/>
                </a:lnTo>
                <a:lnTo>
                  <a:pt x="4252164" y="6149107"/>
                </a:lnTo>
                <a:lnTo>
                  <a:pt x="4206127" y="6134820"/>
                </a:lnTo>
                <a:lnTo>
                  <a:pt x="4153740" y="6123707"/>
                </a:lnTo>
                <a:lnTo>
                  <a:pt x="4093415" y="6115770"/>
                </a:lnTo>
                <a:lnTo>
                  <a:pt x="4025152" y="6114182"/>
                </a:lnTo>
                <a:lnTo>
                  <a:pt x="3956889" y="6115770"/>
                </a:lnTo>
                <a:lnTo>
                  <a:pt x="3896564" y="6123707"/>
                </a:lnTo>
                <a:lnTo>
                  <a:pt x="3844177" y="6134820"/>
                </a:lnTo>
                <a:lnTo>
                  <a:pt x="3798140" y="6149107"/>
                </a:lnTo>
                <a:lnTo>
                  <a:pt x="3756865" y="6164982"/>
                </a:lnTo>
                <a:lnTo>
                  <a:pt x="3720352" y="6184032"/>
                </a:lnTo>
                <a:lnTo>
                  <a:pt x="3682252" y="6203082"/>
                </a:lnTo>
                <a:lnTo>
                  <a:pt x="3644152" y="6222132"/>
                </a:lnTo>
                <a:lnTo>
                  <a:pt x="3607640" y="6238007"/>
                </a:lnTo>
                <a:lnTo>
                  <a:pt x="3566365" y="6253882"/>
                </a:lnTo>
                <a:lnTo>
                  <a:pt x="3520327" y="6269757"/>
                </a:lnTo>
                <a:lnTo>
                  <a:pt x="3467940" y="6280870"/>
                </a:lnTo>
                <a:lnTo>
                  <a:pt x="3407615" y="6287220"/>
                </a:lnTo>
                <a:lnTo>
                  <a:pt x="3340940" y="6290395"/>
                </a:lnTo>
                <a:lnTo>
                  <a:pt x="3271089" y="6287220"/>
                </a:lnTo>
                <a:lnTo>
                  <a:pt x="3210764" y="6280870"/>
                </a:lnTo>
                <a:lnTo>
                  <a:pt x="3158377" y="6269757"/>
                </a:lnTo>
                <a:lnTo>
                  <a:pt x="3112340" y="6253882"/>
                </a:lnTo>
                <a:lnTo>
                  <a:pt x="3071065" y="6238007"/>
                </a:lnTo>
                <a:lnTo>
                  <a:pt x="3034552" y="6222132"/>
                </a:lnTo>
                <a:lnTo>
                  <a:pt x="2996452" y="6203082"/>
                </a:lnTo>
                <a:lnTo>
                  <a:pt x="2958352" y="6184032"/>
                </a:lnTo>
                <a:lnTo>
                  <a:pt x="2921840" y="6164982"/>
                </a:lnTo>
                <a:lnTo>
                  <a:pt x="2880565" y="6149107"/>
                </a:lnTo>
                <a:lnTo>
                  <a:pt x="2834527" y="6134820"/>
                </a:lnTo>
                <a:lnTo>
                  <a:pt x="2782140" y="6123707"/>
                </a:lnTo>
                <a:lnTo>
                  <a:pt x="2721815" y="6115770"/>
                </a:lnTo>
                <a:lnTo>
                  <a:pt x="2653552" y="6114182"/>
                </a:lnTo>
                <a:lnTo>
                  <a:pt x="2585289" y="6115770"/>
                </a:lnTo>
                <a:lnTo>
                  <a:pt x="2524964" y="6123707"/>
                </a:lnTo>
                <a:lnTo>
                  <a:pt x="2472577" y="6134820"/>
                </a:lnTo>
                <a:lnTo>
                  <a:pt x="2426540" y="6149107"/>
                </a:lnTo>
                <a:lnTo>
                  <a:pt x="2385265" y="6164982"/>
                </a:lnTo>
                <a:lnTo>
                  <a:pt x="2348752" y="6184032"/>
                </a:lnTo>
                <a:lnTo>
                  <a:pt x="2272552" y="6222132"/>
                </a:lnTo>
                <a:lnTo>
                  <a:pt x="2236040" y="6238007"/>
                </a:lnTo>
                <a:lnTo>
                  <a:pt x="2194765" y="6253882"/>
                </a:lnTo>
                <a:lnTo>
                  <a:pt x="2148727" y="6269757"/>
                </a:lnTo>
                <a:lnTo>
                  <a:pt x="2096339" y="6280870"/>
                </a:lnTo>
                <a:lnTo>
                  <a:pt x="2036014" y="6287220"/>
                </a:lnTo>
                <a:lnTo>
                  <a:pt x="1967752" y="6290395"/>
                </a:lnTo>
                <a:lnTo>
                  <a:pt x="1899490" y="6287220"/>
                </a:lnTo>
                <a:lnTo>
                  <a:pt x="1839165" y="6280870"/>
                </a:lnTo>
                <a:lnTo>
                  <a:pt x="1786777" y="6269757"/>
                </a:lnTo>
                <a:lnTo>
                  <a:pt x="1740740" y="6253882"/>
                </a:lnTo>
                <a:lnTo>
                  <a:pt x="1699465" y="6238007"/>
                </a:lnTo>
                <a:lnTo>
                  <a:pt x="1662952" y="6222132"/>
                </a:lnTo>
                <a:lnTo>
                  <a:pt x="1624852" y="6203082"/>
                </a:lnTo>
                <a:lnTo>
                  <a:pt x="1586752" y="6184032"/>
                </a:lnTo>
                <a:lnTo>
                  <a:pt x="1550240" y="6164982"/>
                </a:lnTo>
                <a:lnTo>
                  <a:pt x="1508965" y="6149107"/>
                </a:lnTo>
                <a:lnTo>
                  <a:pt x="1462927" y="6134820"/>
                </a:lnTo>
                <a:lnTo>
                  <a:pt x="1410540" y="6123707"/>
                </a:lnTo>
                <a:lnTo>
                  <a:pt x="1350215" y="6115770"/>
                </a:lnTo>
                <a:lnTo>
                  <a:pt x="1281952" y="6114182"/>
                </a:lnTo>
                <a:lnTo>
                  <a:pt x="1213690" y="6115770"/>
                </a:lnTo>
                <a:lnTo>
                  <a:pt x="1153365" y="6123707"/>
                </a:lnTo>
                <a:lnTo>
                  <a:pt x="1100977" y="6134820"/>
                </a:lnTo>
                <a:lnTo>
                  <a:pt x="1054940" y="6149107"/>
                </a:lnTo>
                <a:lnTo>
                  <a:pt x="1013665" y="6164982"/>
                </a:lnTo>
                <a:lnTo>
                  <a:pt x="977152" y="6184032"/>
                </a:lnTo>
                <a:lnTo>
                  <a:pt x="939052" y="6203082"/>
                </a:lnTo>
                <a:lnTo>
                  <a:pt x="900952" y="6222132"/>
                </a:lnTo>
                <a:lnTo>
                  <a:pt x="864440" y="6238007"/>
                </a:lnTo>
                <a:lnTo>
                  <a:pt x="823165" y="6253882"/>
                </a:lnTo>
                <a:lnTo>
                  <a:pt x="777127" y="6269757"/>
                </a:lnTo>
                <a:lnTo>
                  <a:pt x="724740" y="6280870"/>
                </a:lnTo>
                <a:lnTo>
                  <a:pt x="664415" y="6287220"/>
                </a:lnTo>
                <a:lnTo>
                  <a:pt x="596152" y="6290395"/>
                </a:lnTo>
                <a:lnTo>
                  <a:pt x="527890" y="6287220"/>
                </a:lnTo>
                <a:lnTo>
                  <a:pt x="467565" y="6280870"/>
                </a:lnTo>
                <a:lnTo>
                  <a:pt x="415177" y="6269757"/>
                </a:lnTo>
                <a:lnTo>
                  <a:pt x="369140" y="6253882"/>
                </a:lnTo>
                <a:lnTo>
                  <a:pt x="327865" y="6238007"/>
                </a:lnTo>
                <a:lnTo>
                  <a:pt x="291352" y="6222132"/>
                </a:lnTo>
                <a:lnTo>
                  <a:pt x="253252" y="6203082"/>
                </a:lnTo>
                <a:lnTo>
                  <a:pt x="215152" y="6184032"/>
                </a:lnTo>
                <a:lnTo>
                  <a:pt x="178640" y="6164982"/>
                </a:lnTo>
                <a:lnTo>
                  <a:pt x="137365" y="6149107"/>
                </a:lnTo>
                <a:lnTo>
                  <a:pt x="91327" y="6134820"/>
                </a:lnTo>
                <a:lnTo>
                  <a:pt x="38940" y="6123707"/>
                </a:lnTo>
                <a:lnTo>
                  <a:pt x="0" y="61185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962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9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262072" y="-2086107"/>
            <a:ext cx="6110348" cy="10862841"/>
          </a:xfrm>
          <a:prstGeom prst="rect">
            <a:avLst/>
          </a:prstGeom>
        </p:spPr>
      </p:pic>
      <p:sp>
        <p:nvSpPr>
          <p:cNvPr id="26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" name="Rectangle 29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946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305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generated with high confidenc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370" y="643467"/>
            <a:ext cx="5291666" cy="5571066"/>
          </a:xfrm>
          <a:prstGeom prst="rect">
            <a:avLst/>
          </a:prstGeom>
        </p:spPr>
      </p:pic>
      <p:pic>
        <p:nvPicPr>
          <p:cNvPr id="3" name="Picture 2" descr="A screenshot of a computer screen&#10;&#10;Description generated with high confidenc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40" y="643467"/>
            <a:ext cx="52916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ll, indoor&#10;&#10;Description generated with very high confidenc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911552" y="-1325346"/>
            <a:ext cx="6858000" cy="95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6717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83</TotalTime>
  <Words>166</Words>
  <Application>Microsoft Macintosh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Badge</vt:lpstr>
      <vt:lpstr>My Journey of Latin</vt:lpstr>
      <vt:lpstr>Angel Tin</vt:lpstr>
      <vt:lpstr>CUHK Latin Classes</vt:lpstr>
      <vt:lpstr>MY 1-YR LATIN STUDY  @UofSC,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Tips Latin is definitely not easy, but fun ;)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Journey of Latin</dc:title>
  <dc:creator>Angel Tin</dc:creator>
  <cp:lastModifiedBy>Ha Louis</cp:lastModifiedBy>
  <cp:revision>9</cp:revision>
  <dcterms:created xsi:type="dcterms:W3CDTF">2017-05-14T17:36:48Z</dcterms:created>
  <dcterms:modified xsi:type="dcterms:W3CDTF">2017-05-15T15:28:09Z</dcterms:modified>
</cp:coreProperties>
</file>